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63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出租车202106020821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24000" y="199313"/>
            <a:ext cx="9144000" cy="645937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定额发票202106020824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24000" y="209855"/>
            <a:ext cx="9144000" cy="643828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飞机票202106020825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24000" y="201705"/>
            <a:ext cx="9144000" cy="645458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火车票202106020826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24000" y="231854"/>
            <a:ext cx="9144000" cy="63942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普通发票202106020827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24000" y="185406"/>
            <a:ext cx="9144000" cy="6487188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OWRjNWY0YzlhZWZkM2VjYzdmYThmYjI5OWViNGE1OD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eve</cp:lastModifiedBy>
  <cp:revision>172</cp:revision>
  <dcterms:created xsi:type="dcterms:W3CDTF">2019-06-19T02:08:00Z</dcterms:created>
  <dcterms:modified xsi:type="dcterms:W3CDTF">2022-09-22T07:48:36Z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0F7C38C638394CA68DD83E7ADC36BE6A</vt:lpwstr>
  </property>
</Properties>
</file>